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1" r:id="rId3"/>
    <p:sldId id="262" r:id="rId4"/>
    <p:sldId id="260" r:id="rId5"/>
    <p:sldId id="257" r:id="rId6"/>
    <p:sldId id="258" r:id="rId7"/>
    <p:sldId id="259" r:id="rId8"/>
    <p:sldId id="263" r:id="rId9"/>
    <p:sldId id="266" r:id="rId10"/>
    <p:sldId id="267" r:id="rId11"/>
    <p:sldId id="268" r:id="rId12"/>
    <p:sldId id="265" r:id="rId13"/>
    <p:sldId id="264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970"/>
    <p:restoredTop sz="94613"/>
  </p:normalViewPr>
  <p:slideViewPr>
    <p:cSldViewPr snapToGrid="0" snapToObjects="1">
      <p:cViewPr varScale="1">
        <p:scale>
          <a:sx n="137" d="100"/>
          <a:sy n="137" d="100"/>
        </p:scale>
        <p:origin x="67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15.tiff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874035-AB06-9B43-9864-DE34D196A7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035BF8-F802-0C46-B084-D56D5AA947A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19BB72-FAB7-0D43-8CAA-82526901D3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FCCF54-9000-DF4A-AB5B-828E965476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E694A1-3EA2-064A-8802-BE4AA6A19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28814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9071A0-3D0F-FB47-8222-E98ED6E8C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2BE63C3-3967-0548-9D20-C4E2046774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B7C79A-4004-E541-A014-A3E3940AA5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0F576A-9AFC-6F4F-B204-D2FC787E2C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80E748-6940-7F4E-BD2C-9A8035594B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54170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F8945B-E093-AE41-976F-C976C6168B9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35363A6-9026-CC4A-A443-F2DF5C4889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4497A4-F6A3-EE4E-A5D0-320AD09A9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540FC8-3AE4-2940-A918-9BD3D39A26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AAD277-18DE-7C46-9C01-FD972A592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296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0C7CB0-6906-DB43-A9A9-021BEEADE6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76C34C-7B29-364A-9ADC-2FC31360D8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CE7CD5-2CAF-934E-AB1B-FAFC8B1A3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3C8696-3173-064B-BB9F-3A639F3B52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D1D9BB-31C4-1748-A995-A11F16AAE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39734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F82CE7-9CB1-A14F-B4AF-3AF281130E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13467D-095E-F94D-BB80-600860241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876AFB-A861-F344-A4CA-108730AA21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205C82-6F1A-7947-AF6A-75C03658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A068AB2-B6AE-3D42-ABAF-24641C80C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6396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D203DC-EE8C-A841-A729-67CF5C7424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6422A9-409E-234D-9579-E2911F40BB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DDA77E-FCF4-274D-9A40-F2078E7E16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CA8673C-4D91-F24F-86FF-8E0090CBC3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A0357D-A0DC-ED47-A4AF-4779DA0579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C158D9-E105-D847-8EFB-A63426979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9809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BF76A-90AC-5E47-B0F1-F356A2107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194D35C-6938-764E-85CC-9A04F2FEFE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D79786-DC4A-CA47-BC3C-1C84546C43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822F57-DB34-354C-99AC-FA7C964553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631BABF-B896-2E41-982C-EEAE834F17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9BEB5CC-2C04-1F4B-A1AA-E55C51567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12D195-3C78-DB4A-852B-1061229921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37B8F5-CDD2-6046-849E-57C12ED14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6293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A99206-F954-7F40-9C4C-776E5C6BAE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E420BF4-8FD7-1249-99A1-4A4DF8D5F0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DBC579-9B6C-CE45-9E44-260B39CC88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9F8D5A-2EA1-7E4F-9631-017D772C4A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3978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EE39710-1088-9A4E-865F-22383931B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6BA606-B2E3-D249-9237-596733C81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CC0BD5-FB31-3C46-9404-6E1FBC83F3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66709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D354B-9BBC-4A4D-9F1B-67A02E3BEC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1501BC-02AF-4745-910D-2180BB8741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D3AB5D-36DC-4348-85D8-F92EA01834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71159CC-6447-BD48-BACE-70AF2AD19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CEC94C9-8DC0-4A4B-A7C6-3AB29BF956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812B8F4-41A2-7946-AD2A-854AEA9079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3953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391F-AAFF-434B-9B02-DE3F54D400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21D1044-23E1-B44D-9030-A33F301C37F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D8BD7B3-8BE7-AC41-8E49-710157D5BE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BF2192-7F12-EA4A-8208-D0F27B2DF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B5E2285-66D2-B54B-B6D6-1D3101F6C0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61CD8D6-5F79-A14F-9AE1-1FC2E2A9B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473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EB17E4A-3380-A040-9226-FF0BD98FE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BB388E-5AF3-D04B-BFE3-6FFB549E3D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478405-4201-9B40-8C99-C4957A7486B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60DF4F-7316-C049-8FB1-6367F262C8F0}" type="datetimeFigureOut">
              <a:rPr lang="en-US" smtClean="0"/>
              <a:t>6/2/20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66FE61-DA38-F24A-88C4-D413CE679E5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0FF3DB-3D36-E642-88B0-049340E893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467919-147C-D64E-95B7-82BF6B779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8492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tif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9D532-290F-E247-9DB8-5C3DF21E37E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Differences in Scale vs. Kind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597F70D-0175-DA41-971B-3FADFF0378A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56205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6A315A-90AF-6F41-A1B3-38576ABF5E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MGS3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3F5BCE-26A6-4247-8751-00556E13D5A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B6EE883-556A-6348-92CE-9759DD6215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269" y="3389970"/>
            <a:ext cx="5697230" cy="321186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129D4E6-6B08-8E4D-A830-6ECAB897EC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3434" y="252742"/>
            <a:ext cx="4973601" cy="287589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BD9FFDF-0C29-9B45-B7F0-AA5E5D9C36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0159" y="3128633"/>
            <a:ext cx="6174572" cy="3473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04438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AC7DF9-B5AC-F14E-9C3F-31D80BB1C2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C61CA3-58A4-214D-A419-3DCC4C2EA1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0B8FE9F-850F-6746-9FB8-78CE8E8902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027906"/>
            <a:ext cx="9775779" cy="5474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7353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04F6-B00E-E24D-87FA-1A38D9FE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MGS3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7B74D16-F825-6744-8B92-6AB5A13D70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3953" y="1512269"/>
            <a:ext cx="9084093" cy="5080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52552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04F6-B00E-E24D-87FA-1A38D9FE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Candy Crush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081D7-EE54-A242-9EED-0B627AA95F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755059" cy="4351338"/>
          </a:xfrm>
        </p:spPr>
        <p:txBody>
          <a:bodyPr/>
          <a:lstStyle/>
          <a:p>
            <a:r>
              <a:rPr lang="en-US" dirty="0"/>
              <a:t>Hard to show in screenshots.</a:t>
            </a:r>
          </a:p>
          <a:p>
            <a:r>
              <a:rPr lang="en-US" dirty="0"/>
              <a:t>Different mechanics</a:t>
            </a:r>
          </a:p>
          <a:p>
            <a:pPr lvl="1"/>
            <a:r>
              <a:rPr lang="en-US" dirty="0"/>
              <a:t>Chocolate, etc.</a:t>
            </a:r>
          </a:p>
          <a:p>
            <a:r>
              <a:rPr lang="en-US" dirty="0"/>
              <a:t>But different kinds of levels too</a:t>
            </a:r>
          </a:p>
          <a:p>
            <a:pPr lvl="1"/>
            <a:r>
              <a:rPr lang="en-US" dirty="0"/>
              <a:t>e.g., very few moves.</a:t>
            </a:r>
          </a:p>
          <a:p>
            <a:pPr lvl="1"/>
            <a:r>
              <a:rPr lang="en-US" dirty="0"/>
              <a:t>Puzzle</a:t>
            </a:r>
          </a:p>
          <a:p>
            <a:pPr lvl="1"/>
            <a:r>
              <a:rPr lang="en-US" dirty="0"/>
              <a:t>Chaotic once with lots of explosions</a:t>
            </a:r>
          </a:p>
          <a:p>
            <a:pPr lvl="1"/>
            <a:r>
              <a:rPr lang="en-US" dirty="0"/>
              <a:t>etc.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59A857C-AC0D-934A-B0AA-D6EC614A44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3259" y="1167705"/>
            <a:ext cx="6281463" cy="4711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04318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04F6-B00E-E24D-87FA-1A38D9FE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scale vs. kind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081D7-EE54-A242-9EED-0B627AA95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Scale:</a:t>
            </a:r>
          </a:p>
          <a:p>
            <a:pPr lvl="1"/>
            <a:r>
              <a:rPr lang="en-US" dirty="0"/>
              <a:t>Changing your game incrementally by “increasing a variable”. </a:t>
            </a:r>
          </a:p>
          <a:p>
            <a:pPr lvl="1"/>
            <a:r>
              <a:rPr lang="en-US" dirty="0"/>
              <a:t>Effectively, the mechanics of your game remain the same, but the “scale” increases.</a:t>
            </a:r>
          </a:p>
          <a:p>
            <a:r>
              <a:rPr lang="en-US" dirty="0"/>
              <a:t>Kind:</a:t>
            </a:r>
          </a:p>
          <a:p>
            <a:pPr lvl="1"/>
            <a:r>
              <a:rPr lang="en-US" dirty="0"/>
              <a:t>Differences in tone, kind of interaction, set of mechanics</a:t>
            </a:r>
          </a:p>
          <a:p>
            <a:pPr lvl="1"/>
            <a:r>
              <a:rPr lang="en-US" dirty="0"/>
              <a:t>etc.</a:t>
            </a:r>
          </a:p>
          <a:p>
            <a:pPr lvl="1"/>
            <a:r>
              <a:rPr lang="en-US" dirty="0"/>
              <a:t>Basic idea: change up the way the player interacts or works through the game to increase interest</a:t>
            </a:r>
          </a:p>
          <a:p>
            <a:r>
              <a:rPr lang="en-US" dirty="0"/>
              <a:t>Both are good, but kind is considered better in general.</a:t>
            </a:r>
          </a:p>
        </p:txBody>
      </p:sp>
    </p:spTree>
    <p:extLst>
      <p:ext uri="{BB962C8B-B14F-4D97-AF65-F5344CB8AC3E}">
        <p14:creationId xmlns:p14="http://schemas.microsoft.com/office/powerpoint/2010/main" val="20456273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04F6-B00E-E24D-87FA-1A38D9FE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Examples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081D7-EE54-A242-9EED-0B627AA95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Final Fantasy X</a:t>
            </a:r>
          </a:p>
          <a:p>
            <a:endParaRPr lang="en-US" dirty="0"/>
          </a:p>
          <a:p>
            <a:r>
              <a:rPr lang="en-US" dirty="0"/>
              <a:t>Metal Gear Solid 3</a:t>
            </a:r>
          </a:p>
          <a:p>
            <a:endParaRPr lang="en-US" dirty="0"/>
          </a:p>
          <a:p>
            <a:r>
              <a:rPr lang="en-US" dirty="0"/>
              <a:t>Candy Crush</a:t>
            </a:r>
          </a:p>
        </p:txBody>
      </p:sp>
    </p:spTree>
    <p:extLst>
      <p:ext uri="{BB962C8B-B14F-4D97-AF65-F5344CB8AC3E}">
        <p14:creationId xmlns:p14="http://schemas.microsoft.com/office/powerpoint/2010/main" val="7315419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5E8CB-8CB5-0F40-83A8-192CD6D647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E19884-B76A-7042-B72E-CCF182BB19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DCE3E1C-AA47-464B-98C5-EC4DC4F9F3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7286"/>
            <a:ext cx="5834477" cy="32673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3E5501-8CBF-9344-981D-D9651D4E313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34477" y="257286"/>
            <a:ext cx="6166462" cy="34686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AADD5E1D-30C6-1C44-AE06-D306AA578F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57536" y="3524593"/>
            <a:ext cx="5564550" cy="3116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83000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222D4A-7E62-1C4B-9284-422FB10DA5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3A3DB9-C3E0-9244-8FCA-2397B5F2B9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33BA693-859C-874C-9034-6326BC1E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140" y="394142"/>
            <a:ext cx="10288543" cy="57828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6389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CCF71F-0ED5-E040-9BE9-76499733A2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7963C6-BFAD-354F-8C5A-45248F644A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0281B36-34D5-D042-8D6F-0127ABB112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674" y="1027906"/>
            <a:ext cx="8692072" cy="493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9534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15CC1-05D5-4845-B79F-2475A43A5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172A42-5565-2142-BEF2-EFCB05DAC2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F3B6743-195C-3E45-9491-BE291B418C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3052" y="3033135"/>
            <a:ext cx="6267791" cy="350996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FE3A5F5-863A-5F4B-85F0-E82E8BE94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25" y="1690688"/>
            <a:ext cx="6228911" cy="3511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598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EC04F6-B00E-E24D-87FA-1A38D9FE1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MGS3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0081D7-EE54-A242-9EED-0B627AA95F1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At its heart, this is a stealth game, but: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FC7E196-7B3C-1E42-910B-AD88719543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01585" y="2352906"/>
            <a:ext cx="7652215" cy="4304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1423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E82DBE-6228-154A-B846-63736E635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MGS3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2648E9-70F0-E243-B067-6F105164E4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47E1F8E-A6CE-EE4F-8B5D-722997AB77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7859" y="1460810"/>
            <a:ext cx="9222174" cy="5187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30550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72</TotalTime>
  <Words>150</Words>
  <Application>Microsoft Macintosh PowerPoint</Application>
  <PresentationFormat>Widescreen</PresentationFormat>
  <Paragraphs>30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Calibri Light</vt:lpstr>
      <vt:lpstr>Office Theme</vt:lpstr>
      <vt:lpstr>Differences in Scale vs. Kind</vt:lpstr>
      <vt:lpstr>What is scale vs. kind</vt:lpstr>
      <vt:lpstr>Examples</vt:lpstr>
      <vt:lpstr>PowerPoint Presentation</vt:lpstr>
      <vt:lpstr>PowerPoint Presentation</vt:lpstr>
      <vt:lpstr>PowerPoint Presentation</vt:lpstr>
      <vt:lpstr>PowerPoint Presentation</vt:lpstr>
      <vt:lpstr>MGS3</vt:lpstr>
      <vt:lpstr>MGS3</vt:lpstr>
      <vt:lpstr>MGS3</vt:lpstr>
      <vt:lpstr>PowerPoint Presentation</vt:lpstr>
      <vt:lpstr>MGS3</vt:lpstr>
      <vt:lpstr>Candy Crush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Differences in Scale vs. Kind</dc:title>
  <dc:creator>Microsoft Office User</dc:creator>
  <cp:lastModifiedBy>Microsoft Office User</cp:lastModifiedBy>
  <cp:revision>6</cp:revision>
  <dcterms:created xsi:type="dcterms:W3CDTF">2020-04-07T22:16:56Z</dcterms:created>
  <dcterms:modified xsi:type="dcterms:W3CDTF">2020-06-02T17:21:06Z</dcterms:modified>
</cp:coreProperties>
</file>